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Video: </a:t>
            </a:r>
            <a:r>
              <a:rPr lang="en-US" dirty="0" smtClean="0"/>
              <a:t>SMO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SM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46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SMO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6</cp:revision>
  <dcterms:created xsi:type="dcterms:W3CDTF">2016-06-20T15:50:31Z</dcterms:created>
  <dcterms:modified xsi:type="dcterms:W3CDTF">2016-06-20T18:52:39Z</dcterms:modified>
</cp:coreProperties>
</file>