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B632329-DE2A-46E2-95D9-7B51D77B9E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B16DF9-F959-4F01-8069-F670541659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E221105-B639-48E1-9E84-ED71210BE2C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24F77C-CA26-4422-AD38-E873C740B7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5283" y="664981"/>
            <a:ext cx="3217660" cy="238911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0BBA845-3F52-48BD-86EB-B55393F6C33A}"/>
              </a:ext>
            </a:extLst>
          </p:cNvPr>
          <p:cNvSpPr/>
          <p:nvPr userDrawn="1"/>
        </p:nvSpPr>
        <p:spPr>
          <a:xfrm>
            <a:off x="20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70195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21B53-8E70-49B1-8F0F-17864BF41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B3336-A72F-4D3C-8CE2-6F9EEE137B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7C6634-6591-4DF8-8F15-58CACB16121B}"/>
              </a:ext>
            </a:extLst>
          </p:cNvPr>
          <p:cNvSpPr/>
          <p:nvPr userDrawn="1"/>
        </p:nvSpPr>
        <p:spPr>
          <a:xfrm>
            <a:off x="20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62609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A9C19-25C5-488C-B409-2E96CFDB4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25B13D-F354-4A6C-91B7-2514AA0D61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D7243AB-B619-42DA-9243-BB9BD3CBC5C4}"/>
              </a:ext>
            </a:extLst>
          </p:cNvPr>
          <p:cNvSpPr/>
          <p:nvPr userDrawn="1"/>
        </p:nvSpPr>
        <p:spPr>
          <a:xfrm>
            <a:off x="20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9968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97A3C-6894-4089-A605-B2056F57D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D1E63-8A4F-4920-87D9-E77AF78A70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C3CF9D-10A0-4551-96D2-FFEAC4D708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3D9C16D-7F81-41AC-9130-BCE419C2FA07}"/>
              </a:ext>
            </a:extLst>
          </p:cNvPr>
          <p:cNvSpPr/>
          <p:nvPr userDrawn="1"/>
        </p:nvSpPr>
        <p:spPr>
          <a:xfrm>
            <a:off x="20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46050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7EE2E-888C-41DB-B893-F01AB877F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EA732B-6DFA-477C-B20A-86E7D4586F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37079C-F568-42A1-BE5A-F9D9886AF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68332E9-EF3E-4E3B-8AAC-00902773ED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8909B3-C821-446F-9340-76A57B06E9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7E1BBB-7E42-4AD4-BE5B-A54F492B452B}"/>
              </a:ext>
            </a:extLst>
          </p:cNvPr>
          <p:cNvSpPr/>
          <p:nvPr userDrawn="1"/>
        </p:nvSpPr>
        <p:spPr>
          <a:xfrm>
            <a:off x="20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51185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14637-A1C3-4E94-8F62-C44BCF638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2B5B69-7752-4227-88B7-D75AAA81D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02C85B-12C0-48A9-9DBD-641F7E746732}"/>
              </a:ext>
            </a:extLst>
          </p:cNvPr>
          <p:cNvSpPr/>
          <p:nvPr userDrawn="1"/>
        </p:nvSpPr>
        <p:spPr>
          <a:xfrm>
            <a:off x="20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93309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1C3E60-FC19-4D98-A6A8-CEAAF6AB1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7DF421-60D2-4EA4-B0EC-049F4068B99D}"/>
              </a:ext>
            </a:extLst>
          </p:cNvPr>
          <p:cNvSpPr/>
          <p:nvPr userDrawn="1"/>
        </p:nvSpPr>
        <p:spPr>
          <a:xfrm>
            <a:off x="20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87957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A465CC36-FDDC-4892-8022-04BE5D5A5695}"/>
              </a:ext>
            </a:extLst>
          </p:cNvPr>
          <p:cNvSpPr/>
          <p:nvPr userDrawn="1"/>
        </p:nvSpPr>
        <p:spPr>
          <a:xfrm>
            <a:off x="-11456" y="30984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6F65C2-4F67-4CAD-9535-20A3BA1C7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420" y="457200"/>
            <a:ext cx="347007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44012-9925-44E9-96A4-6F87089423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7C5396-4178-4FA0-88FA-4B223CF9C3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4157" y="2057400"/>
            <a:ext cx="34700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77BA0D-84F2-4D62-A251-DE42346D9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8CC11BD-B4D5-43DE-B6F1-A0BD63696EC7}"/>
              </a:ext>
            </a:extLst>
          </p:cNvPr>
          <p:cNvSpPr txBox="1">
            <a:spLocks/>
          </p:cNvSpPr>
          <p:nvPr userDrawn="1"/>
        </p:nvSpPr>
        <p:spPr>
          <a:xfrm>
            <a:off x="363190" y="634343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221105-B639-48E1-9E84-ED71210BE2C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8C4EC9F-3626-4E11-B162-D476D61ED8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076" y="6430402"/>
            <a:ext cx="1323411" cy="38648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7EA820A-996B-4187-A3A5-5BE5681804B7}"/>
              </a:ext>
            </a:extLst>
          </p:cNvPr>
          <p:cNvSpPr/>
          <p:nvPr userDrawn="1"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962203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C6C38-A968-411C-AD61-9D193FCB36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4CA31FB-CBA5-4107-A002-BE0B9121583A}" type="datetimeFigureOut">
              <a:rPr lang="en-US" smtClean="0"/>
              <a:t>9/4/2024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127CF0-26CE-4140-A05A-088808221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205F0F-D5D1-4F48-B162-2DB0B44A0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B9CD79-72BD-4134-B68B-9542A53FD37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48E59E8-2469-4309-A106-78D7CD964BF8}"/>
              </a:ext>
            </a:extLst>
          </p:cNvPr>
          <p:cNvSpPr/>
          <p:nvPr userDrawn="1"/>
        </p:nvSpPr>
        <p:spPr>
          <a:xfrm>
            <a:off x="3175" y="6391767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39E64195-147E-41C7-BA42-19565F5D1F48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221105-B639-48E1-9E84-ED71210BE2C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C686E20-4FC5-43C0-966E-A8B7B78C36C1}"/>
              </a:ext>
            </a:extLst>
          </p:cNvPr>
          <p:cNvSpPr/>
          <p:nvPr userDrawn="1"/>
        </p:nvSpPr>
        <p:spPr>
          <a:xfrm>
            <a:off x="20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1B881CA-F1C2-44A2-98DE-D69E122A08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076" y="6430402"/>
            <a:ext cx="1323411" cy="38648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B0B165E6-5614-4BE2-B75E-1D38441B99D7}"/>
              </a:ext>
            </a:extLst>
          </p:cNvPr>
          <p:cNvSpPr/>
          <p:nvPr userDrawn="1"/>
        </p:nvSpPr>
        <p:spPr>
          <a:xfrm>
            <a:off x="4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E0E490-3701-4E4E-BAFF-AF7B8ED1021F}"/>
              </a:ext>
            </a:extLst>
          </p:cNvPr>
          <p:cNvSpPr/>
          <p:nvPr userDrawn="1"/>
        </p:nvSpPr>
        <p:spPr>
          <a:xfrm>
            <a:off x="20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AF9C662-4B9B-4D11-A5E5-9D4571014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03B580FD-D273-4438-877D-A9285D87B90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20" y="0"/>
            <a:ext cx="12191985" cy="491507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75A4E7D2-78DC-4F31-A8E6-4C2F0B803D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  <a:prstGeom prst="rect">
            <a:avLst/>
          </a:prstGeo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Slide Number Placeholder 6">
            <a:extLst>
              <a:ext uri="{FF2B5EF4-FFF2-40B4-BE49-F238E27FC236}">
                <a16:creationId xmlns:a16="http://schemas.microsoft.com/office/drawing/2014/main" id="{33410E5F-B8CA-44E1-87A4-4D61F41A50B1}"/>
              </a:ext>
            </a:extLst>
          </p:cNvPr>
          <p:cNvSpPr txBox="1">
            <a:spLocks/>
          </p:cNvSpPr>
          <p:nvPr userDrawn="1"/>
        </p:nvSpPr>
        <p:spPr>
          <a:xfrm>
            <a:off x="1079712" y="6480591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8D0727E-6E30-49E4-A097-695597BF73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3977" y="6436157"/>
            <a:ext cx="1323411" cy="38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181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AD8F1-0C3C-4719-B002-DB0D372D8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AE8C4F-38A5-47FE-9A10-CCC1A829BD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8ADDB9-643C-4BDA-827F-D52AADDF5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53DF72-92B2-41AA-B135-1B81B44A5D5C}"/>
              </a:ext>
            </a:extLst>
          </p:cNvPr>
          <p:cNvSpPr/>
          <p:nvPr userDrawn="1"/>
        </p:nvSpPr>
        <p:spPr>
          <a:xfrm>
            <a:off x="20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13972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3FECF4-8951-476E-904E-C7F28B6387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E0A982-35DD-4E09-9238-9FFE169519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017B2B-8286-4F33-8C4F-E5943486D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7DC6FC9-56FB-4101-B40A-BB66DA4FE953}"/>
              </a:ext>
            </a:extLst>
          </p:cNvPr>
          <p:cNvSpPr/>
          <p:nvPr userDrawn="1"/>
        </p:nvSpPr>
        <p:spPr>
          <a:xfrm>
            <a:off x="20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827859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06395A-BA80-4F18-9724-B5B57C131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0BC3C-1CE7-408F-B008-0D03DC26E2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CB9375-DCBC-41C4-8A74-DD687081C0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AF369C-7624-4D6F-AF1D-EF7BBE342455}"/>
              </a:ext>
            </a:extLst>
          </p:cNvPr>
          <p:cNvSpPr/>
          <p:nvPr userDrawn="1"/>
        </p:nvSpPr>
        <p:spPr>
          <a:xfrm>
            <a:off x="3175" y="6394883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46BEBDD3-6CD2-491A-8D06-F835E419C7B2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E221105-B639-48E1-9E84-ED71210BE2C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BE896B-209A-4E5D-8A97-EA5ECBB161A1}"/>
              </a:ext>
            </a:extLst>
          </p:cNvPr>
          <p:cNvSpPr/>
          <p:nvPr userDrawn="1"/>
        </p:nvSpPr>
        <p:spPr>
          <a:xfrm>
            <a:off x="20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17F125-9FAC-4919-A58C-5D4ADC4075F3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8076" y="6430402"/>
            <a:ext cx="1323411" cy="386486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36A19074-ED73-43BB-BE35-219EB5026E02}"/>
              </a:ext>
            </a:extLst>
          </p:cNvPr>
          <p:cNvSpPr txBox="1">
            <a:spLocks/>
          </p:cNvSpPr>
          <p:nvPr userDrawn="1"/>
        </p:nvSpPr>
        <p:spPr>
          <a:xfrm>
            <a:off x="4163857" y="6451763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/>
              <a:t>www.neuropt.org</a:t>
            </a:r>
          </a:p>
        </p:txBody>
      </p:sp>
    </p:spTree>
    <p:extLst>
      <p:ext uri="{BB962C8B-B14F-4D97-AF65-F5344CB8AC3E}">
        <p14:creationId xmlns:p14="http://schemas.microsoft.com/office/powerpoint/2010/main" val="4204118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1BC93-FCFD-4724-8FDF-5F7D5421A2B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524000" y="3327990"/>
            <a:ext cx="9144000" cy="1249917"/>
          </a:xfrm>
        </p:spPr>
        <p:txBody>
          <a:bodyPr>
            <a:normAutofit/>
          </a:bodyPr>
          <a:lstStyle/>
          <a:p>
            <a:pPr algn="ct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90DDFF-0FF1-49EE-9ADD-89EC7E8C27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67692"/>
            <a:ext cx="9144000" cy="590107"/>
          </a:xfrm>
        </p:spPr>
        <p:txBody>
          <a:bodyPr>
            <a:normAutofit/>
          </a:bodyPr>
          <a:lstStyle/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74562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95153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F6600"/>
      </a:accent1>
      <a:accent2>
        <a:srgbClr val="008080"/>
      </a:accent2>
      <a:accent3>
        <a:srgbClr val="CC0000"/>
      </a:accent3>
      <a:accent4>
        <a:srgbClr val="339966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E03842A1C5F9D4AB22CE91241EE1576" ma:contentTypeVersion="13" ma:contentTypeDescription="Create a new document." ma:contentTypeScope="" ma:versionID="49eec1b3f2656f351e15d670bc126a65">
  <xsd:schema xmlns:xsd="http://www.w3.org/2001/XMLSchema" xmlns:xs="http://www.w3.org/2001/XMLSchema" xmlns:p="http://schemas.microsoft.com/office/2006/metadata/properties" xmlns:ns2="f1625425-f44c-4bde-8e5b-fb9932135bf8" xmlns:ns3="e0aa56a5-69d6-4c2a-85cb-a7ebae1c28e5" targetNamespace="http://schemas.microsoft.com/office/2006/metadata/properties" ma:root="true" ma:fieldsID="4a9fc96ff6be6c713b553681ad904517" ns2:_="" ns3:_="">
    <xsd:import namespace="f1625425-f44c-4bde-8e5b-fb9932135bf8"/>
    <xsd:import namespace="e0aa56a5-69d6-4c2a-85cb-a7ebae1c28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625425-f44c-4bde-8e5b-fb9932135bf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13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24c96f58-6cfa-4ebc-976c-0973bd99289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aa56a5-69d6-4c2a-85cb-a7ebae1c28e5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b4367a00-45db-4755-8e69-bfa5842cb966}" ma:internalName="TaxCatchAll" ma:showField="CatchAllData" ma:web="e0aa56a5-69d6-4c2a-85cb-a7ebae1c28e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0aa56a5-69d6-4c2a-85cb-a7ebae1c28e5" xsi:nil="true"/>
    <lcf76f155ced4ddcb4097134ff3c332f xmlns="f1625425-f44c-4bde-8e5b-fb9932135bf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B656928-8CED-4179-AE09-EE7298407343}"/>
</file>

<file path=customXml/itemProps2.xml><?xml version="1.0" encoding="utf-8"?>
<ds:datastoreItem xmlns:ds="http://schemas.openxmlformats.org/officeDocument/2006/customXml" ds:itemID="{BDE034B7-0969-46FD-AE98-5E5A9260E512}"/>
</file>

<file path=customXml/itemProps3.xml><?xml version="1.0" encoding="utf-8"?>
<ds:datastoreItem xmlns:ds="http://schemas.openxmlformats.org/officeDocument/2006/customXml" ds:itemID="{593B3BF4-5287-4D5D-9F60-71ED9AE682E7}"/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Andrea Miller</dc:creator>
  <cp:lastModifiedBy>Lynette Uetz</cp:lastModifiedBy>
  <cp:revision>15</cp:revision>
  <dcterms:created xsi:type="dcterms:W3CDTF">2018-10-17T14:43:57Z</dcterms:created>
  <dcterms:modified xsi:type="dcterms:W3CDTF">2024-09-04T15:34:58Z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0x0101002E03842A1C5F9D4AB22CE91241EE1576</vt:lpwstr>
  </property>
  <property fmtid="{D5CDD505-2E9C-101B-9397-08002B2CF9AE}" pid="3" name="Order">
    <vt:r8>2900</vt:r8>
  </property>
</Properties>
</file>