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97C5-4A16-4F41-8D6F-249285946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10072-6ECF-4C39-9791-CCE9F7BBF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A0790-06B0-4B1D-B029-AEF278E3F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F928F-1314-4664-B064-A01429B4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7355B-D0D9-4E61-A182-121D54FC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3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599A-2AA6-4C32-AC14-74DDE8932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BDC7-BA7E-4CBA-A88B-5C6D0E5B9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B030A-BD3F-47C0-AAA0-1FB07B1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52BF8-730C-41A8-8616-B8B03264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40281-6C66-4F11-A46A-F07FC2AF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3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6BC6-7CD1-4539-B4BF-C88DCD732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D6A5A-9E61-4966-9268-183E5083C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81393-DA96-4DCE-B194-8424C997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D7B98-A6F3-4ECF-9472-890C128E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7978B-F190-4A68-A0F8-0B176890F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4C40-186D-4887-B92F-7517A32B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F3C2A-29EB-4B1F-92E7-1287E2C4D9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FB40C-CF3B-42DD-831A-119D3B6B8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AB65C-B141-4EFF-A3C4-58C4DE31F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2B429-F350-42E9-AD34-C6ABB01CE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DA21C-F142-462B-9832-97BAC8A5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12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EDC06-46ED-4D48-98E1-0CD77FF0C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C17A5-7BD1-48CB-B556-80AECFE4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D5A32-E36F-4DF5-B65B-321BFFBBD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F0C98C-70E1-4B6F-8769-D2E223B81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DE145F-2652-4457-85CA-82187ADC4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26260-7897-41CA-8152-47F13ECA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2EC60-03A8-4E85-A0E8-68C7A1998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42D212-5775-4E39-974F-F0DB6144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896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753A-D8D0-47D9-B8CC-37D8EEE7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BA2AB-2BC3-4040-B248-07572C6A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EF4E3-75FA-4F61-B7B6-ED2185C1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57F42-485B-4051-A83E-1F635B978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20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31D31-5F58-4A7D-A33E-79F4AF84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E17F94-B245-4F0C-8C0E-DA5C5216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4F59B-A111-45D8-AE8A-5CD32EFCC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EB7B-E2A4-43B1-A058-059900518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9FDFC-FCF4-482C-978D-031AA5C6E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5D6D1-9412-4E6F-B847-500C9C1E1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D5C7E-7F31-4C5E-BE3B-C59F0618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67765-C8B3-43E4-8EFD-34DEF4FE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24FFF0-A7AA-4993-8E9A-F9953BD2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E7F1B-03D6-4C0A-B38D-A590970F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EE35E4-CF09-4109-BB57-83E6D87D3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757CB-61E7-436A-88B3-9210A7541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49F89-AF62-4F34-ABCF-E6AFE900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2778E-6A32-410C-B3D4-7FD413296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5E268-3C05-4149-9668-4BE1A1566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2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3A35-2A67-4BEA-8E73-D3852A19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E3104-3443-4C86-AB52-1E3A6DA0A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42FD9-A200-4682-AE69-22530F8C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76CFD-4C87-49E3-B904-11A18A68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42AB4-5289-4489-840D-AE9B9232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4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A95097-0390-4830-8077-386A55FD1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B00C6-D9E2-4147-AA10-B74409F86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E0B64-BFD3-4DDC-8970-AC50AEFE1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AF1AB-7198-444A-8F68-D0AD2F422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25D81-75E6-4DB6-9BD5-0761785E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0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221E96-ED51-47C3-BE43-D8CCB76A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FFF5F-1CBC-4D23-8D17-E2B4D90D4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245DC-3011-4054-BA48-B88A59F69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DF1C2-2D1F-4D9A-BF7A-75105DCBD136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AC69A-DEA2-4357-91CC-247D78865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BF917-2C0E-45D1-8BA2-FFC5419DE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B82B5-FB2D-4775-9B85-1C7D6A10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4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70F490-BCE5-8D7F-9154-51600E536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45" y="156300"/>
            <a:ext cx="5183909" cy="158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7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37CFEE-5B85-40BB-9E5E-55235F14BCE3}"/>
              </a:ext>
            </a:extLst>
          </p:cNvPr>
          <p:cNvSpPr/>
          <p:nvPr/>
        </p:nvSpPr>
        <p:spPr>
          <a:xfrm>
            <a:off x="2223083" y="5872481"/>
            <a:ext cx="9971134" cy="985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9C7717B-6B57-D196-F9D4-DEC654C10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472"/>
            <a:ext cx="3572374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78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03842A1C5F9D4AB22CE91241EE1576" ma:contentTypeVersion="13" ma:contentTypeDescription="Create a new document." ma:contentTypeScope="" ma:versionID="49eec1b3f2656f351e15d670bc126a65">
  <xsd:schema xmlns:xsd="http://www.w3.org/2001/XMLSchema" xmlns:xs="http://www.w3.org/2001/XMLSchema" xmlns:p="http://schemas.microsoft.com/office/2006/metadata/properties" xmlns:ns2="f1625425-f44c-4bde-8e5b-fb9932135bf8" xmlns:ns3="e0aa56a5-69d6-4c2a-85cb-a7ebae1c28e5" targetNamespace="http://schemas.microsoft.com/office/2006/metadata/properties" ma:root="true" ma:fieldsID="4a9fc96ff6be6c713b553681ad904517" ns2:_="" ns3:_="">
    <xsd:import namespace="f1625425-f44c-4bde-8e5b-fb9932135bf8"/>
    <xsd:import namespace="e0aa56a5-69d6-4c2a-85cb-a7ebae1c28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625425-f44c-4bde-8e5b-fb9932135b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4c96f58-6cfa-4ebc-976c-0973bd9928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a56a5-69d6-4c2a-85cb-a7ebae1c28e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4367a00-45db-4755-8e69-bfa5842cb966}" ma:internalName="TaxCatchAll" ma:showField="CatchAllData" ma:web="e0aa56a5-69d6-4c2a-85cb-a7ebae1c28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aa56a5-69d6-4c2a-85cb-a7ebae1c28e5" xsi:nil="true"/>
    <lcf76f155ced4ddcb4097134ff3c332f xmlns="f1625425-f44c-4bde-8e5b-fb9932135bf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BCD5567-8DE2-4D83-9B0F-B6E9FB4B78C5}"/>
</file>

<file path=customXml/itemProps2.xml><?xml version="1.0" encoding="utf-8"?>
<ds:datastoreItem xmlns:ds="http://schemas.openxmlformats.org/officeDocument/2006/customXml" ds:itemID="{11C72023-5B9F-48FA-9D4D-13A4625116C6}"/>
</file>

<file path=customXml/itemProps3.xml><?xml version="1.0" encoding="utf-8"?>
<ds:datastoreItem xmlns:ds="http://schemas.openxmlformats.org/officeDocument/2006/customXml" ds:itemID="{FB56ECBD-5368-4626-AD15-786AB86BC7C0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Miller (ANPT)</dc:creator>
  <cp:lastModifiedBy>Hanna Weinzierl (ANPT)</cp:lastModifiedBy>
  <cp:revision>10</cp:revision>
  <dcterms:created xsi:type="dcterms:W3CDTF">2022-04-19T14:23:57Z</dcterms:created>
  <dcterms:modified xsi:type="dcterms:W3CDTF">2024-09-04T14:12:33Z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0x0101002E03842A1C5F9D4AB22CE91241EE1576</vt:lpwstr>
  </property>
  <property fmtid="{D5CDD505-2E9C-101B-9397-08002B2CF9AE}" pid="3" name="Order">
    <vt:r8>2700</vt:r8>
  </property>
</Properties>
</file>